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-2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F671-2ED9-CC49-8A88-0CBA89FCE3B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B23-BB1E-F141-A12C-8381B29E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6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F671-2ED9-CC49-8A88-0CBA89FCE3B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B23-BB1E-F141-A12C-8381B29E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9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F671-2ED9-CC49-8A88-0CBA89FCE3B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B23-BB1E-F141-A12C-8381B29E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F671-2ED9-CC49-8A88-0CBA89FCE3B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B23-BB1E-F141-A12C-8381B29E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F671-2ED9-CC49-8A88-0CBA89FCE3B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B23-BB1E-F141-A12C-8381B29E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F671-2ED9-CC49-8A88-0CBA89FCE3B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B23-BB1E-F141-A12C-8381B29E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7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F671-2ED9-CC49-8A88-0CBA89FCE3B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B23-BB1E-F141-A12C-8381B29E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F671-2ED9-CC49-8A88-0CBA89FCE3B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B23-BB1E-F141-A12C-8381B29E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8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F671-2ED9-CC49-8A88-0CBA89FCE3B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B23-BB1E-F141-A12C-8381B29E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8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F671-2ED9-CC49-8A88-0CBA89FCE3B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B23-BB1E-F141-A12C-8381B29E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F671-2ED9-CC49-8A88-0CBA89FCE3B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B23-BB1E-F141-A12C-8381B29E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4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F671-2ED9-CC49-8A88-0CBA89FCE3B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BEB23-BB1E-F141-A12C-8381B29E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0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0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1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Brenner</dc:creator>
  <cp:lastModifiedBy>Clara Huergo</cp:lastModifiedBy>
  <cp:revision>3</cp:revision>
  <dcterms:created xsi:type="dcterms:W3CDTF">2017-10-06T21:45:32Z</dcterms:created>
  <dcterms:modified xsi:type="dcterms:W3CDTF">2017-10-10T15:23:31Z</dcterms:modified>
</cp:coreProperties>
</file>